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7" y="1165000"/>
            <a:ext cx="8361229" cy="2098226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5.9 multiplication of monomials &amp; binomials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88023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032" y="2667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9043" y="1378527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(3x + 2)(x + 5)</a:t>
            </a:r>
          </a:p>
        </p:txBody>
      </p:sp>
    </p:spTree>
    <p:extLst>
      <p:ext uri="{BB962C8B-B14F-4D97-AF65-F5344CB8AC3E}">
        <p14:creationId xmlns:p14="http://schemas.microsoft.com/office/powerpoint/2010/main" val="2227767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176645"/>
            <a:ext cx="9601200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4753" y="1388918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en-US" sz="6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+ 5)(x</a:t>
            </a:r>
            <a:r>
              <a:rPr lang="en-US" sz="6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4)</a:t>
            </a:r>
          </a:p>
        </p:txBody>
      </p:sp>
    </p:spTree>
    <p:extLst>
      <p:ext uri="{BB962C8B-B14F-4D97-AF65-F5344CB8AC3E}">
        <p14:creationId xmlns:p14="http://schemas.microsoft.com/office/powerpoint/2010/main" val="336576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928" y="103909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84563" y="1274618"/>
                <a:ext cx="10390909" cy="44958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(4</m:t>
                      </m:r>
                      <m:sSup>
                        <m:sSupPr>
                          <m:ctrlP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6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+5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𝑚𝑛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)(2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𝑚𝑛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−4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𝑛</m:t>
                      </m:r>
                      <m:r>
                        <a:rPr lang="en-US" sz="6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4563" y="1274618"/>
                <a:ext cx="10390909" cy="4495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0026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1143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6481" y="1201882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(3x</a:t>
            </a:r>
            <a:r>
              <a:rPr lang="en-US" sz="7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+ 4)(5x</a:t>
            </a:r>
            <a:r>
              <a:rPr lang="en-US" sz="7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+ 1)</a:t>
            </a:r>
          </a:p>
        </p:txBody>
      </p:sp>
    </p:spTree>
    <p:extLst>
      <p:ext uri="{BB962C8B-B14F-4D97-AF65-F5344CB8AC3E}">
        <p14:creationId xmlns:p14="http://schemas.microsoft.com/office/powerpoint/2010/main" val="303946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491" y="197427"/>
            <a:ext cx="11381509" cy="237951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MONOMIALS &amp; POLYNOMIALS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0491" y="2286000"/>
            <a:ext cx="112117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the Distributive Property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the Coefficients (Big Numbers)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the Exponents (Small Numbers) that have the same letter</a:t>
            </a:r>
          </a:p>
        </p:txBody>
      </p:sp>
    </p:spTree>
    <p:extLst>
      <p:ext uri="{BB962C8B-B14F-4D97-AF65-F5344CB8AC3E}">
        <p14:creationId xmlns:p14="http://schemas.microsoft.com/office/powerpoint/2010/main" val="365441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2" y="228600"/>
            <a:ext cx="9601200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82" y="1475509"/>
            <a:ext cx="9601200" cy="3581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2x(5x + 3)</a:t>
            </a:r>
          </a:p>
        </p:txBody>
      </p:sp>
    </p:spTree>
    <p:extLst>
      <p:ext uri="{BB962C8B-B14F-4D97-AF65-F5344CB8AC3E}">
        <p14:creationId xmlns:p14="http://schemas.microsoft.com/office/powerpoint/2010/main" val="388505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446" y="259772"/>
            <a:ext cx="9601200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446" y="768927"/>
            <a:ext cx="9601200" cy="3581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5x</a:t>
            </a:r>
            <a:r>
              <a:rPr lang="en-US" sz="7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(3x + 2)</a:t>
            </a:r>
          </a:p>
        </p:txBody>
      </p:sp>
    </p:spTree>
    <p:extLst>
      <p:ext uri="{BB962C8B-B14F-4D97-AF65-F5344CB8AC3E}">
        <p14:creationId xmlns:p14="http://schemas.microsoft.com/office/powerpoint/2010/main" val="223895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137" y="1905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104565"/>
              </p:ext>
            </p:extLst>
          </p:nvPr>
        </p:nvGraphicFramePr>
        <p:xfrm>
          <a:off x="987136" y="1364673"/>
          <a:ext cx="9206345" cy="16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180800" imgH="228600" progId="Equation.3">
                  <p:embed/>
                </p:oleObj>
              </mc:Choice>
              <mc:Fallback>
                <p:oleObj name="Equation" r:id="rId3" imgW="1180800" imgH="228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136" y="1364673"/>
                        <a:ext cx="9206345" cy="16590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73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355" y="187037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3327" y="1672937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(4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+7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𝑥𝑦</m:t>
                      </m:r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−6)</m:t>
                      </m:r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3327" y="1672937"/>
                <a:ext cx="9601200" cy="3581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361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527" y="124691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Binomials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527" y="1330036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We will use the </a:t>
            </a:r>
            <a:r>
              <a:rPr lang="en-US" sz="4000" u="sng" dirty="0"/>
              <a:t>FOIL method</a:t>
            </a:r>
          </a:p>
          <a:p>
            <a:pPr>
              <a:buNone/>
            </a:pPr>
            <a:r>
              <a:rPr lang="en-US" sz="4000" dirty="0"/>
              <a:t>	F→ First terms</a:t>
            </a:r>
          </a:p>
          <a:p>
            <a:pPr>
              <a:buNone/>
            </a:pPr>
            <a:r>
              <a:rPr lang="en-US" sz="4000" dirty="0"/>
              <a:t>	O → Outer terms</a:t>
            </a:r>
          </a:p>
          <a:p>
            <a:pPr>
              <a:buNone/>
            </a:pPr>
            <a:r>
              <a:rPr lang="en-US" sz="4000" dirty="0"/>
              <a:t>	I → Inner terms</a:t>
            </a:r>
          </a:p>
          <a:p>
            <a:pPr>
              <a:buNone/>
            </a:pPr>
            <a:r>
              <a:rPr lang="en-US" sz="4000" dirty="0"/>
              <a:t>	L → Last terms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2667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90" y="1420091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 + 6)(x – 6)</a:t>
            </a:r>
          </a:p>
        </p:txBody>
      </p:sp>
    </p:spTree>
    <p:extLst>
      <p:ext uri="{BB962C8B-B14F-4D97-AF65-F5344CB8AC3E}">
        <p14:creationId xmlns:p14="http://schemas.microsoft.com/office/powerpoint/2010/main" val="3699237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609" y="238991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826" y="1627909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 + 3)(x – 2)</a:t>
            </a:r>
          </a:p>
        </p:txBody>
      </p:sp>
    </p:spTree>
    <p:extLst>
      <p:ext uri="{BB962C8B-B14F-4D97-AF65-F5344CB8AC3E}">
        <p14:creationId xmlns:p14="http://schemas.microsoft.com/office/powerpoint/2010/main" val="51449780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</TotalTime>
  <Words>167</Words>
  <Application>Microsoft Office PowerPoint</Application>
  <PresentationFormat>Widescreen</PresentationFormat>
  <Paragraphs>33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Franklin Gothic Book</vt:lpstr>
      <vt:lpstr>Crop</vt:lpstr>
      <vt:lpstr>Equation</vt:lpstr>
      <vt:lpstr>5.9 multiplication of monomials &amp; binomials</vt:lpstr>
      <vt:lpstr>MULTIPLYING  MONOMIALS &amp; POLYNOMIALS</vt:lpstr>
      <vt:lpstr>Example 1</vt:lpstr>
      <vt:lpstr>Example 2</vt:lpstr>
      <vt:lpstr>Example 3</vt:lpstr>
      <vt:lpstr>Example 4</vt:lpstr>
      <vt:lpstr>Multiplying Binomials</vt:lpstr>
      <vt:lpstr>Example 7</vt:lpstr>
      <vt:lpstr>Example 8</vt:lpstr>
      <vt:lpstr>Example 9</vt:lpstr>
      <vt:lpstr>Example 10</vt:lpstr>
      <vt:lpstr>Example 11</vt:lpstr>
      <vt:lpstr>Example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5.9 multiplication of monomials &amp; binomials</dc:title>
  <dc:creator>Michael Kuniega</dc:creator>
  <cp:lastModifiedBy>Michael Kuniega</cp:lastModifiedBy>
  <cp:revision>2</cp:revision>
  <dcterms:created xsi:type="dcterms:W3CDTF">2017-04-02T02:56:33Z</dcterms:created>
  <dcterms:modified xsi:type="dcterms:W3CDTF">2019-12-30T17:14:03Z</dcterms:modified>
</cp:coreProperties>
</file>